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Roboto Condensed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italic.fntdata"/><Relationship Id="rId11" Type="http://schemas.openxmlformats.org/officeDocument/2006/relationships/slide" Target="slides/slide6.xml"/><Relationship Id="rId22" Type="http://schemas.openxmlformats.org/officeDocument/2006/relationships/font" Target="fonts/GillSans-regular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boldItalic.fntdata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23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.fntdata"/><Relationship Id="rId6" Type="http://schemas.openxmlformats.org/officeDocument/2006/relationships/slide" Target="slides/slide1.xml"/><Relationship Id="rId18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d057a81b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d057a81b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2d25935a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2d25935a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2d25935a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2d25935a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Finals Week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Prep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00FF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23130"/>
              </a:buClr>
              <a:buSzPct val="100000"/>
              <a:buChar char="❖"/>
            </a:pPr>
            <a:r>
              <a:rPr b="1" lang="en" sz="7700">
                <a:solidFill>
                  <a:srgbClr val="723130"/>
                </a:solidFill>
              </a:rPr>
              <a:t>Sat. Dec. 4th 6-9- Winter Dance </a:t>
            </a:r>
            <a:endParaRPr b="1" sz="7700">
              <a:solidFill>
                <a:srgbClr val="723130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700">
                <a:solidFill>
                  <a:srgbClr val="723130"/>
                </a:solidFill>
              </a:rPr>
              <a:t>Tickets are on sale for $8 before 12/1. Nominate someone for Royal Court. </a:t>
            </a:r>
            <a:endParaRPr b="1" sz="7700">
              <a:solidFill>
                <a:srgbClr val="72313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❖"/>
            </a:pPr>
            <a:r>
              <a:rPr b="1" lang="en" sz="7700">
                <a:solidFill>
                  <a:srgbClr val="0000FF"/>
                </a:solidFill>
              </a:rPr>
              <a:t>Thurs. Dec. 9th- Last Day of ACC</a:t>
            </a:r>
            <a:endParaRPr b="1" sz="7700">
              <a:solidFill>
                <a:srgbClr val="0000FF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b="1" lang="en" sz="7700">
                <a:solidFill>
                  <a:schemeClr val="accent4"/>
                </a:solidFill>
              </a:rPr>
              <a:t>Fri. Dec. 10th- 11th and 12th A&amp;M College Visit</a:t>
            </a:r>
            <a:endParaRPr b="1" sz="77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You’re Almost Done!!!</a:t>
            </a:r>
            <a:endParaRPr sz="200"/>
          </a:p>
        </p:txBody>
      </p:sp>
      <p:sp>
        <p:nvSpPr>
          <p:cNvPr id="108" name="Google Shape;108;p1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429225" y="876900"/>
            <a:ext cx="8429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</a:rPr>
              <a:t>This is the last two weeks of ACC. Good luck!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</a:rPr>
              <a:t>The following slides include seven tips to help you do your best and finish strong.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9425" y="2662152"/>
            <a:ext cx="4571999" cy="23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44292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Tips for a Successful Finals Week</a:t>
            </a:r>
            <a:endParaRPr sz="200"/>
          </a:p>
        </p:txBody>
      </p:sp>
      <p:sp>
        <p:nvSpPr>
          <p:cNvPr id="119" name="Google Shape;119;p15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782025" y="1393113"/>
            <a:ext cx="7719600" cy="2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" sz="2800">
                <a:solidFill>
                  <a:schemeClr val="dk1"/>
                </a:solidFill>
              </a:rPr>
              <a:t>Create your own Study Guide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" sz="2800">
                <a:solidFill>
                  <a:schemeClr val="dk1"/>
                </a:solidFill>
              </a:rPr>
              <a:t>Ask your teacher/ professor questions if you don’t understand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" sz="2800">
                <a:solidFill>
                  <a:schemeClr val="dk1"/>
                </a:solidFill>
              </a:rPr>
              <a:t>Attend the review sessions if offered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n" sz="2800">
                <a:solidFill>
                  <a:schemeClr val="dk1"/>
                </a:solidFill>
              </a:rPr>
              <a:t>Start Early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68925" y="424850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Tips for a Successful Finals Week</a:t>
            </a:r>
            <a:endParaRPr sz="200"/>
          </a:p>
        </p:txBody>
      </p:sp>
      <p:sp>
        <p:nvSpPr>
          <p:cNvPr id="129" name="Google Shape;129;p16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515250" y="693900"/>
            <a:ext cx="8278800" cy="4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5. Take breaks and remember self-care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6. </a:t>
            </a:r>
            <a:r>
              <a:rPr b="1" lang="en" sz="2800">
                <a:solidFill>
                  <a:schemeClr val="dk1"/>
                </a:solidFill>
              </a:rPr>
              <a:t>Stay well-rested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7. Switch off social media, Netflix, and video games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0450" y="3266850"/>
            <a:ext cx="3498299" cy="17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Assignment</a:t>
            </a:r>
            <a:endParaRPr sz="1000"/>
          </a:p>
        </p:txBody>
      </p:sp>
      <p:sp>
        <p:nvSpPr>
          <p:cNvPr id="140" name="Google Shape;140;p17"/>
          <p:cNvSpPr txBox="1"/>
          <p:nvPr/>
        </p:nvSpPr>
        <p:spPr>
          <a:xfrm>
            <a:off x="992775" y="1185550"/>
            <a:ext cx="7424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one tip you will use?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